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5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5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8807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88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827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46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9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0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7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1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3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7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8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3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3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33B5-C7E5-422A-8EC6-89DD02607F27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71350FB-FC1E-405E-9472-A59D25BE5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92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7996" y="1751524"/>
            <a:ext cx="6893418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English word </a:t>
            </a:r>
            <a:r>
              <a:rPr lang="en-US" sz="24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"church"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comes from the Greek word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kyriakos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 "belonging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Lord"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kyrios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kklēsía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("church") is the root of the terms "ecclesiology" and "ecclesiastical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kklēsía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,( "out from and to"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kaléō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"to call") – properly.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3037" y="579549"/>
            <a:ext cx="517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Book Antiqua" panose="02040602050305030304" pitchFamily="18" charset="0"/>
              </a:rPr>
              <a:t>I. The Origin of Church</a:t>
            </a:r>
            <a:endParaRPr lang="en-US" sz="2800" b="1" dirty="0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Picture 2" descr="Image result for cros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" b="100000" l="680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87" y="0"/>
            <a:ext cx="1594813" cy="204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80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6069" y="2421229"/>
            <a:ext cx="61174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called out from the world and to God, the outcome being the Church (the mystical body of Christ) – i.e. the universal (total) body of believers whom God calls out from the world and into His eternal kingdom.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2" descr="Image result for cros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" b="100000" l="680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87" y="0"/>
            <a:ext cx="1594813" cy="204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56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853" y="2253803"/>
            <a:ext cx="659398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are confused about the words </a:t>
            </a:r>
            <a:r>
              <a:rPr 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ownership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stewardship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steward is simply a manager.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owns His church (the called people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God) we manage.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Prayerfully,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owner 	is pleased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our managerial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037" y="579549"/>
            <a:ext cx="517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Book Antiqua" panose="02040602050305030304" pitchFamily="18" charset="0"/>
              </a:rPr>
              <a:t>II. Ownership vs. Stewardship</a:t>
            </a:r>
            <a:endParaRPr lang="en-US" sz="2800" b="1" dirty="0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6" name="Picture 2" descr="Image result for cros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" b="100000" l="680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87" y="0"/>
            <a:ext cx="1594813" cy="204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59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6974" y="1519707"/>
            <a:ext cx="65167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2"/>
                </a:solidFill>
                <a:latin typeface="Book Antiqua" panose="02040602050305030304" pitchFamily="18" charset="0"/>
              </a:rPr>
              <a:t>Acts 2:47 </a:t>
            </a:r>
            <a:r>
              <a:rPr lang="en-US" sz="2400" i="1" dirty="0">
                <a:latin typeface="Book Antiqua" panose="02040602050305030304" pitchFamily="18" charset="0"/>
              </a:rPr>
              <a:t>"Praising God and having favor with all the people and the Lord ADDED to the church daily those who were being saved." </a:t>
            </a:r>
            <a:endParaRPr lang="en-US" sz="2400" i="1" dirty="0" smtClean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Book Antiqua" panose="02040602050305030304" pitchFamily="18" charset="0"/>
              </a:rPr>
              <a:t>ADD </a:t>
            </a:r>
            <a:r>
              <a:rPr lang="en-US" sz="2400" b="1" dirty="0">
                <a:solidFill>
                  <a:schemeClr val="accent2"/>
                </a:solidFill>
                <a:latin typeface="Book Antiqua" panose="02040602050305030304" pitchFamily="18" charset="0"/>
              </a:rPr>
              <a:t>(Assimilate , Develop &amp; Deploy)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3037" y="579549"/>
            <a:ext cx="517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Book Antiqua" panose="02040602050305030304" pitchFamily="18" charset="0"/>
              </a:rPr>
              <a:t>II. Acts = A.D.D.</a:t>
            </a:r>
            <a:endParaRPr lang="en-US" sz="2800" b="1" dirty="0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2" descr="Image result for cros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" b="100000" l="680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87" y="0"/>
            <a:ext cx="1594813" cy="204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892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779" y="2997755"/>
            <a:ext cx="5962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Excellence through vehicles that matter to church shoppers...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Timelines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Cleanliness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Friendliness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(FICs Ministry)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8265" y="5178339"/>
            <a:ext cx="5859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We build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people. 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W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 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meet needs through the Spirit of EXCELLENCE!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2581" y="1461258"/>
            <a:ext cx="6671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16:18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(NIV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tell you that you are Peter and on this rock I will build my church, and the gates of Hades will not overcome it.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3037" y="579549"/>
            <a:ext cx="517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Book Antiqua" panose="02040602050305030304" pitchFamily="18" charset="0"/>
              </a:rPr>
              <a:t>III. Building the Church</a:t>
            </a:r>
            <a:endParaRPr lang="en-US" sz="2800" b="1" dirty="0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pic>
        <p:nvPicPr>
          <p:cNvPr id="11" name="Picture 2" descr="Image result for cros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" b="100000" l="680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87" y="0"/>
            <a:ext cx="1594813" cy="204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79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2732" y="1490001"/>
            <a:ext cx="64265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Corinthians </a:t>
            </a:r>
            <a:r>
              <a:rPr lang="en-US" sz="24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10:31-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 whether you eat or drink, or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you do, do all to the glory of God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 Nelson says,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"We must seek to glorify God in every aspect of ministry!</a:t>
            </a:r>
          </a:p>
          <a:p>
            <a:r>
              <a:rPr lang="en-US" dirty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3037" y="579549"/>
            <a:ext cx="5177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Book Antiqua" panose="02040602050305030304" pitchFamily="18" charset="0"/>
              </a:rPr>
              <a:t>IV. It’s Not About You…</a:t>
            </a:r>
            <a:endParaRPr lang="en-US" sz="2800" b="1" dirty="0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pic>
        <p:nvPicPr>
          <p:cNvPr id="8" name="Picture 2" descr="Image result for cros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" b="100000" l="680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87" y="0"/>
            <a:ext cx="1594813" cy="204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20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1370" y="2474809"/>
            <a:ext cx="6722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Christo-Centric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Church- 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12:32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focus should be a total operation that exemplifies the essence of Jesus Christ.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about us...</a:t>
            </a:r>
          </a:p>
        </p:txBody>
      </p:sp>
      <p:pic>
        <p:nvPicPr>
          <p:cNvPr id="4" name="Picture 2" descr="Image result for cros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" b="100000" l="680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87" y="0"/>
            <a:ext cx="1594813" cy="204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312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8187" y="2569232"/>
            <a:ext cx="6941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Budgets &amp; Bodies don't equate growth, but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believers do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Grant-Malone</a:t>
            </a:r>
          </a:p>
        </p:txBody>
      </p:sp>
      <p:pic>
        <p:nvPicPr>
          <p:cNvPr id="4" name="Picture 2" descr="Image result for cross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" b="100000" l="6800" r="94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87" y="0"/>
            <a:ext cx="1594813" cy="204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7562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291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Aharoni</vt:lpstr>
      <vt:lpstr>Arial</vt:lpstr>
      <vt:lpstr>Book Antiqua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Dontee R</dc:creator>
  <cp:lastModifiedBy>Lewis, Dontee R</cp:lastModifiedBy>
  <cp:revision>7</cp:revision>
  <dcterms:created xsi:type="dcterms:W3CDTF">2017-07-18T03:14:17Z</dcterms:created>
  <dcterms:modified xsi:type="dcterms:W3CDTF">2017-07-18T04:04:23Z</dcterms:modified>
</cp:coreProperties>
</file>